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D69C052-23ED-41D5-B092-CEA979CFABC5}" type="datetimeFigureOut">
              <a:rPr lang="cs-CZ" smtClean="0"/>
              <a:t>11.3.2015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E22764-49D7-43C5-BE83-0374855EB20D}" type="slidenum">
              <a:rPr lang="cs-CZ" smtClean="0"/>
              <a:t>‹#›</a:t>
            </a:fld>
            <a:endParaRPr lang="cs-CZ"/>
          </a:p>
        </p:txBody>
      </p:sp>
    </p:spTree>
    <p:extLst>
      <p:ext uri="{BB962C8B-B14F-4D97-AF65-F5344CB8AC3E}">
        <p14:creationId xmlns:p14="http://schemas.microsoft.com/office/powerpoint/2010/main" val="272092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D69C052-23ED-41D5-B092-CEA979CFABC5}" type="datetimeFigureOut">
              <a:rPr lang="cs-CZ" smtClean="0"/>
              <a:t>11.3.2015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E22764-49D7-43C5-BE83-0374855EB20D}" type="slidenum">
              <a:rPr lang="cs-CZ" smtClean="0"/>
              <a:t>‹#›</a:t>
            </a:fld>
            <a:endParaRPr lang="cs-CZ"/>
          </a:p>
        </p:txBody>
      </p:sp>
    </p:spTree>
    <p:extLst>
      <p:ext uri="{BB962C8B-B14F-4D97-AF65-F5344CB8AC3E}">
        <p14:creationId xmlns:p14="http://schemas.microsoft.com/office/powerpoint/2010/main" val="17712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D69C052-23ED-41D5-B092-CEA979CFABC5}" type="datetimeFigureOut">
              <a:rPr lang="cs-CZ" smtClean="0"/>
              <a:t>11.3.2015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E22764-49D7-43C5-BE83-0374855EB20D}" type="slidenum">
              <a:rPr lang="cs-CZ" smtClean="0"/>
              <a:t>‹#›</a:t>
            </a:fld>
            <a:endParaRPr lang="cs-CZ"/>
          </a:p>
        </p:txBody>
      </p:sp>
    </p:spTree>
    <p:extLst>
      <p:ext uri="{BB962C8B-B14F-4D97-AF65-F5344CB8AC3E}">
        <p14:creationId xmlns:p14="http://schemas.microsoft.com/office/powerpoint/2010/main" val="398965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D69C052-23ED-41D5-B092-CEA979CFABC5}" type="datetimeFigureOut">
              <a:rPr lang="cs-CZ" smtClean="0"/>
              <a:t>11.3.2015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E22764-49D7-43C5-BE83-0374855EB20D}" type="slidenum">
              <a:rPr lang="cs-CZ" smtClean="0"/>
              <a:t>‹#›</a:t>
            </a:fld>
            <a:endParaRPr lang="cs-CZ"/>
          </a:p>
        </p:txBody>
      </p:sp>
    </p:spTree>
    <p:extLst>
      <p:ext uri="{BB962C8B-B14F-4D97-AF65-F5344CB8AC3E}">
        <p14:creationId xmlns:p14="http://schemas.microsoft.com/office/powerpoint/2010/main" val="261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D69C052-23ED-41D5-B092-CEA979CFABC5}" type="datetimeFigureOut">
              <a:rPr lang="cs-CZ" smtClean="0"/>
              <a:t>11.3.2015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E22764-49D7-43C5-BE83-0374855EB20D}" type="slidenum">
              <a:rPr lang="cs-CZ" smtClean="0"/>
              <a:t>‹#›</a:t>
            </a:fld>
            <a:endParaRPr lang="cs-CZ"/>
          </a:p>
        </p:txBody>
      </p:sp>
    </p:spTree>
    <p:extLst>
      <p:ext uri="{BB962C8B-B14F-4D97-AF65-F5344CB8AC3E}">
        <p14:creationId xmlns:p14="http://schemas.microsoft.com/office/powerpoint/2010/main" val="114055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D69C052-23ED-41D5-B092-CEA979CFABC5}" type="datetimeFigureOut">
              <a:rPr lang="cs-CZ" smtClean="0"/>
              <a:t>11.3.2015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E22764-49D7-43C5-BE83-0374855EB20D}" type="slidenum">
              <a:rPr lang="cs-CZ" smtClean="0"/>
              <a:t>‹#›</a:t>
            </a:fld>
            <a:endParaRPr lang="cs-CZ"/>
          </a:p>
        </p:txBody>
      </p:sp>
    </p:spTree>
    <p:extLst>
      <p:ext uri="{BB962C8B-B14F-4D97-AF65-F5344CB8AC3E}">
        <p14:creationId xmlns:p14="http://schemas.microsoft.com/office/powerpoint/2010/main" val="355154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D69C052-23ED-41D5-B092-CEA979CFABC5}" type="datetimeFigureOut">
              <a:rPr lang="cs-CZ" smtClean="0"/>
              <a:t>11.3.2015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5E22764-49D7-43C5-BE83-0374855EB20D}" type="slidenum">
              <a:rPr lang="cs-CZ" smtClean="0"/>
              <a:t>‹#›</a:t>
            </a:fld>
            <a:endParaRPr lang="cs-CZ"/>
          </a:p>
        </p:txBody>
      </p:sp>
    </p:spTree>
    <p:extLst>
      <p:ext uri="{BB962C8B-B14F-4D97-AF65-F5344CB8AC3E}">
        <p14:creationId xmlns:p14="http://schemas.microsoft.com/office/powerpoint/2010/main" val="143246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D69C052-23ED-41D5-B092-CEA979CFABC5}" type="datetimeFigureOut">
              <a:rPr lang="cs-CZ" smtClean="0"/>
              <a:t>11.3.2015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5E22764-49D7-43C5-BE83-0374855EB20D}" type="slidenum">
              <a:rPr lang="cs-CZ" smtClean="0"/>
              <a:t>‹#›</a:t>
            </a:fld>
            <a:endParaRPr lang="cs-CZ"/>
          </a:p>
        </p:txBody>
      </p:sp>
    </p:spTree>
    <p:extLst>
      <p:ext uri="{BB962C8B-B14F-4D97-AF65-F5344CB8AC3E}">
        <p14:creationId xmlns:p14="http://schemas.microsoft.com/office/powerpoint/2010/main" val="410473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D69C052-23ED-41D5-B092-CEA979CFABC5}" type="datetimeFigureOut">
              <a:rPr lang="cs-CZ" smtClean="0"/>
              <a:t>11.3.2015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5E22764-49D7-43C5-BE83-0374855EB20D}" type="slidenum">
              <a:rPr lang="cs-CZ" smtClean="0"/>
              <a:t>‹#›</a:t>
            </a:fld>
            <a:endParaRPr lang="cs-CZ"/>
          </a:p>
        </p:txBody>
      </p:sp>
    </p:spTree>
    <p:extLst>
      <p:ext uri="{BB962C8B-B14F-4D97-AF65-F5344CB8AC3E}">
        <p14:creationId xmlns:p14="http://schemas.microsoft.com/office/powerpoint/2010/main" val="55117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D69C052-23ED-41D5-B092-CEA979CFABC5}" type="datetimeFigureOut">
              <a:rPr lang="cs-CZ" smtClean="0"/>
              <a:t>11.3.2015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E22764-49D7-43C5-BE83-0374855EB20D}" type="slidenum">
              <a:rPr lang="cs-CZ" smtClean="0"/>
              <a:t>‹#›</a:t>
            </a:fld>
            <a:endParaRPr lang="cs-CZ"/>
          </a:p>
        </p:txBody>
      </p:sp>
    </p:spTree>
    <p:extLst>
      <p:ext uri="{BB962C8B-B14F-4D97-AF65-F5344CB8AC3E}">
        <p14:creationId xmlns:p14="http://schemas.microsoft.com/office/powerpoint/2010/main" val="93461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D69C052-23ED-41D5-B092-CEA979CFABC5}" type="datetimeFigureOut">
              <a:rPr lang="cs-CZ" smtClean="0"/>
              <a:t>11.3.2015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E22764-49D7-43C5-BE83-0374855EB20D}" type="slidenum">
              <a:rPr lang="cs-CZ" smtClean="0"/>
              <a:t>‹#›</a:t>
            </a:fld>
            <a:endParaRPr lang="cs-CZ"/>
          </a:p>
        </p:txBody>
      </p:sp>
    </p:spTree>
    <p:extLst>
      <p:ext uri="{BB962C8B-B14F-4D97-AF65-F5344CB8AC3E}">
        <p14:creationId xmlns:p14="http://schemas.microsoft.com/office/powerpoint/2010/main" val="138940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9C052-23ED-41D5-B092-CEA979CFABC5}" type="datetimeFigureOut">
              <a:rPr lang="cs-CZ" smtClean="0"/>
              <a:t>11.3.2015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22764-49D7-43C5-BE83-0374855EB20D}" type="slidenum">
              <a:rPr lang="cs-CZ" smtClean="0"/>
              <a:t>‹#›</a:t>
            </a:fld>
            <a:endParaRPr lang="cs-CZ"/>
          </a:p>
        </p:txBody>
      </p:sp>
    </p:spTree>
    <p:extLst>
      <p:ext uri="{BB962C8B-B14F-4D97-AF65-F5344CB8AC3E}">
        <p14:creationId xmlns:p14="http://schemas.microsoft.com/office/powerpoint/2010/main" val="4063746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US" b="1" u="sng" dirty="0"/>
              <a:t>Children’s Rights </a:t>
            </a:r>
            <a:r>
              <a:rPr lang="en-US" b="1" u="sng" dirty="0" smtClean="0"/>
              <a:t>Week </a:t>
            </a:r>
            <a:r>
              <a:rPr lang="cs-CZ" b="1" u="sng" dirty="0" smtClean="0"/>
              <a:t/>
            </a:r>
            <a:br>
              <a:rPr lang="cs-CZ" b="1" u="sng" dirty="0" smtClean="0"/>
            </a:br>
            <a:r>
              <a:rPr lang="en-US" b="1" u="sng" dirty="0" smtClean="0"/>
              <a:t>26th </a:t>
            </a:r>
            <a:r>
              <a:rPr lang="en-US" b="1" u="sng" dirty="0"/>
              <a:t>- 29th </a:t>
            </a:r>
            <a:r>
              <a:rPr lang="en-US" b="1" u="sng" dirty="0" smtClean="0"/>
              <a:t>January</a:t>
            </a:r>
            <a:r>
              <a:rPr lang="cs-CZ" b="1" u="sng" dirty="0" smtClean="0"/>
              <a:t> 2015</a:t>
            </a:r>
            <a:endParaRPr lang="cs-CZ" dirty="0"/>
          </a:p>
        </p:txBody>
      </p:sp>
      <p:sp>
        <p:nvSpPr>
          <p:cNvPr id="3" name="Podnadpis 2"/>
          <p:cNvSpPr>
            <a:spLocks noGrp="1"/>
          </p:cNvSpPr>
          <p:nvPr>
            <p:ph type="subTitle" idx="1"/>
          </p:nvPr>
        </p:nvSpPr>
        <p:spPr>
          <a:xfrm>
            <a:off x="1403648" y="4365104"/>
            <a:ext cx="6400800" cy="1752600"/>
          </a:xfrm>
        </p:spPr>
        <p:txBody>
          <a:bodyPr/>
          <a:lstStyle/>
          <a:p>
            <a:r>
              <a:rPr lang="cs-CZ" dirty="0" smtClean="0">
                <a:solidFill>
                  <a:srgbClr val="0000FF"/>
                </a:solidFill>
              </a:rPr>
              <a:t>Fakultní základní škola Ústí nad Labem, České mládeže 230/2</a:t>
            </a:r>
            <a:endParaRPr lang="cs-CZ" dirty="0">
              <a:solidFill>
                <a:srgbClr val="0000FF"/>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476673"/>
            <a:ext cx="4392488" cy="89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332656"/>
            <a:ext cx="2464444" cy="1713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970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etra\Documents\Projekt Com. 14-16\Výstupy\Czech outcomes\Týden práv dítěte\Fotky z projektového týdne Dětská práva\DSCN06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15432">
            <a:off x="435836" y="675911"/>
            <a:ext cx="4072656" cy="305532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Petra\Documents\Projekt Com. 14-16\Výstupy\Czech outcomes\Týden práv dítěte\Obrázky pro PP prez\Scan20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531" y="836712"/>
            <a:ext cx="5656832" cy="5256583"/>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99286" y="3666631"/>
            <a:ext cx="9252520" cy="2800767"/>
          </a:xfrm>
          <a:prstGeom prst="rect">
            <a:avLst/>
          </a:prstGeom>
        </p:spPr>
        <p:txBody>
          <a:bodyPr wrap="square">
            <a:spAutoFit/>
          </a:bodyPr>
          <a:lstStyle/>
          <a:p>
            <a:pPr algn="ctr"/>
            <a:r>
              <a:rPr lang="cs-CZ" sz="4400" b="1" dirty="0" smtClean="0"/>
              <a:t>R</a:t>
            </a:r>
            <a:r>
              <a:rPr lang="en-US" sz="4400" b="1" dirty="0" err="1" smtClean="0"/>
              <a:t>ight</a:t>
            </a:r>
            <a:r>
              <a:rPr lang="en-US" sz="4400" b="1" dirty="0" smtClean="0"/>
              <a:t> </a:t>
            </a:r>
            <a:r>
              <a:rPr lang="en-US" sz="4400" b="1" dirty="0"/>
              <a:t>to a standard of living that is necessary for your physical, mental, spiritual, moral and social development.</a:t>
            </a:r>
            <a:endParaRPr lang="cs-CZ" sz="4400" b="1" dirty="0"/>
          </a:p>
        </p:txBody>
      </p:sp>
    </p:spTree>
    <p:extLst>
      <p:ext uri="{BB962C8B-B14F-4D97-AF65-F5344CB8AC3E}">
        <p14:creationId xmlns:p14="http://schemas.microsoft.com/office/powerpoint/2010/main" val="4125313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etra\Documents\Projekt Com. 14-16\Výstupy\Czech outcomes\Týden práv dítěte\Fotky z projektového týdne Dětská práva\DSCN06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43315">
            <a:off x="678991" y="540708"/>
            <a:ext cx="3759071" cy="2820069"/>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Petra\Documents\Projekt Com. 14-16\Výstupy\Czech outcomes\Týden práv dítěte\Obrázky pro PP prez\Scan20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48680"/>
            <a:ext cx="4464496" cy="5578199"/>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251520" y="3752165"/>
            <a:ext cx="7992887" cy="1569660"/>
          </a:xfrm>
          <a:prstGeom prst="rect">
            <a:avLst/>
          </a:prstGeom>
        </p:spPr>
        <p:txBody>
          <a:bodyPr wrap="square">
            <a:spAutoFit/>
          </a:bodyPr>
          <a:lstStyle/>
          <a:p>
            <a:pPr algn="ctr"/>
            <a:r>
              <a:rPr lang="en-US" sz="3200" b="1" dirty="0"/>
              <a:t>The Government must not let you join the army before you turn 15.  You should get special protection in war </a:t>
            </a:r>
            <a:r>
              <a:rPr lang="en-US" sz="3200" b="1" dirty="0" smtClean="0"/>
              <a:t>zones</a:t>
            </a:r>
            <a:r>
              <a:rPr lang="cs-CZ" sz="3200" b="1" dirty="0" smtClean="0"/>
              <a:t>.</a:t>
            </a:r>
            <a:endParaRPr lang="cs-CZ" sz="3200" b="1" dirty="0"/>
          </a:p>
        </p:txBody>
      </p:sp>
    </p:spTree>
    <p:extLst>
      <p:ext uri="{BB962C8B-B14F-4D97-AF65-F5344CB8AC3E}">
        <p14:creationId xmlns:p14="http://schemas.microsoft.com/office/powerpoint/2010/main" val="348313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Petra\Documents\Projekt Com. 14-16\Výstupy\Czech outcomes\Týden práv dítěte\Obrázky pro PP prez\Scan20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55303">
            <a:off x="121931" y="409129"/>
            <a:ext cx="5012874" cy="371604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9614">
            <a:off x="4552296" y="499879"/>
            <a:ext cx="389572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0" y="4149080"/>
            <a:ext cx="8836446" cy="2554545"/>
          </a:xfrm>
          <a:prstGeom prst="rect">
            <a:avLst/>
          </a:prstGeom>
        </p:spPr>
        <p:txBody>
          <a:bodyPr wrap="square">
            <a:spAutoFit/>
          </a:bodyPr>
          <a:lstStyle/>
          <a:p>
            <a:pPr algn="ctr"/>
            <a:r>
              <a:rPr lang="en-US" sz="4000" b="1" dirty="0"/>
              <a:t>If you are going to be adopted, the Government must make sure that your best interests are the most important thing taken into account</a:t>
            </a:r>
            <a:endParaRPr lang="cs-CZ" sz="4000" b="1" dirty="0"/>
          </a:p>
        </p:txBody>
      </p:sp>
    </p:spTree>
    <p:extLst>
      <p:ext uri="{BB962C8B-B14F-4D97-AF65-F5344CB8AC3E}">
        <p14:creationId xmlns:p14="http://schemas.microsoft.com/office/powerpoint/2010/main" val="336828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Petra\Documents\Projekt Com. 14-16\Výstupy\Czech outcomes\Týden práv dítěte\Obrázky pro PP prez\Scan20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57258">
            <a:off x="832373" y="32195"/>
            <a:ext cx="3507476" cy="5218749"/>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Petra\Documents\Projekt Com. 14-16\Výstupy\Czech outcomes\Týden práv dítěte\Obrázky pro PP prez\Scan20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1125">
            <a:off x="4667765" y="448271"/>
            <a:ext cx="4128349" cy="5791941"/>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251520" y="4016311"/>
            <a:ext cx="9036496" cy="2862322"/>
          </a:xfrm>
          <a:prstGeom prst="rect">
            <a:avLst/>
          </a:prstGeom>
        </p:spPr>
        <p:txBody>
          <a:bodyPr wrap="square">
            <a:spAutoFit/>
          </a:bodyPr>
          <a:lstStyle/>
          <a:p>
            <a:pPr algn="ctr"/>
            <a:r>
              <a:rPr lang="en-US" sz="3600" b="1" dirty="0"/>
              <a:t>You </a:t>
            </a:r>
            <a:r>
              <a:rPr lang="en-US" sz="3600" b="1" dirty="0" smtClean="0"/>
              <a:t>have </a:t>
            </a:r>
            <a:r>
              <a:rPr lang="en-US" sz="3600" b="1" dirty="0"/>
              <a:t>the right to know and be cared for by your parents </a:t>
            </a:r>
            <a:r>
              <a:rPr lang="en-US" sz="3600" b="1" dirty="0" smtClean="0"/>
              <a:t>and </a:t>
            </a:r>
            <a:r>
              <a:rPr lang="en-US" sz="3600" b="1" dirty="0"/>
              <a:t>the government must make sure that you are not taken away from your parents against your will, unless this is in your best interests</a:t>
            </a:r>
            <a:endParaRPr lang="cs-CZ" sz="3600" b="1" dirty="0"/>
          </a:p>
        </p:txBody>
      </p:sp>
    </p:spTree>
    <p:extLst>
      <p:ext uri="{BB962C8B-B14F-4D97-AF65-F5344CB8AC3E}">
        <p14:creationId xmlns:p14="http://schemas.microsoft.com/office/powerpoint/2010/main" val="203432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Petra\Documents\Projekt Com. 14-16\Výstupy\Czech outcomes\Týden práv dítěte\Obrázky pro PP prez\Scan2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562" y="188640"/>
            <a:ext cx="3756174" cy="5006873"/>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Petra\Documents\Projekt Com. 14-16\Výstupy\Czech outcomes\Týden práv dítěte\Obrázky pro PP prez\Scan20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764704"/>
            <a:ext cx="3312368" cy="4679195"/>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800305" y="5733256"/>
            <a:ext cx="8018862" cy="1015663"/>
          </a:xfrm>
          <a:prstGeom prst="rect">
            <a:avLst/>
          </a:prstGeom>
        </p:spPr>
        <p:txBody>
          <a:bodyPr wrap="none">
            <a:spAutoFit/>
          </a:bodyPr>
          <a:lstStyle/>
          <a:p>
            <a:r>
              <a:rPr lang="en-US" sz="6000" b="1" dirty="0"/>
              <a:t>Right to have an identity</a:t>
            </a:r>
            <a:endParaRPr lang="cs-CZ" sz="6000" dirty="0"/>
          </a:p>
        </p:txBody>
      </p:sp>
    </p:spTree>
    <p:extLst>
      <p:ext uri="{BB962C8B-B14F-4D97-AF65-F5344CB8AC3E}">
        <p14:creationId xmlns:p14="http://schemas.microsoft.com/office/powerpoint/2010/main" val="3959118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Petra\Documents\Projekt Com. 14-16\Výstupy\Czech outcomes\Týden práv dítěte\Obrázky pro PP prez\Scan20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509" y="548680"/>
            <a:ext cx="3816424" cy="4984359"/>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Petra\Documents\Projekt Com. 14-16\Výstupy\Czech outcomes\Týden práv dítěte\Obrázky pro PP prez\Scan20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4624"/>
            <a:ext cx="4392624"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661863" y="5322487"/>
            <a:ext cx="8235365" cy="1569660"/>
          </a:xfrm>
          <a:prstGeom prst="rect">
            <a:avLst/>
          </a:prstGeom>
        </p:spPr>
        <p:txBody>
          <a:bodyPr wrap="square">
            <a:spAutoFit/>
          </a:bodyPr>
          <a:lstStyle/>
          <a:p>
            <a:pPr algn="ctr"/>
            <a:r>
              <a:rPr lang="en-US" sz="2400" b="1" dirty="0"/>
              <a:t>You must be given the chance to give your opinion when decisions are made that affect you, and the Government must make sure that these opinions are taken into account by the people making the decision</a:t>
            </a:r>
            <a:endParaRPr lang="cs-CZ" sz="2400" b="1" dirty="0"/>
          </a:p>
        </p:txBody>
      </p:sp>
    </p:spTree>
    <p:extLst>
      <p:ext uri="{BB962C8B-B14F-4D97-AF65-F5344CB8AC3E}">
        <p14:creationId xmlns:p14="http://schemas.microsoft.com/office/powerpoint/2010/main" val="384375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Petra\Documents\Projekt Com. 14-16\Výstupy\Czech outcomes\Týden práv dítěte\Obrázky pro PP prez\Scan20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4320480" cy="6103298"/>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Petra\Documents\Projekt Com. 14-16\Výstupy\Czech outcomes\Týden práv dítěte\Obrázky pro PP prez\Scan20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100" y="-99392"/>
            <a:ext cx="4170076" cy="5656757"/>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995936" y="5481847"/>
            <a:ext cx="5544616" cy="954107"/>
          </a:xfrm>
          <a:prstGeom prst="rect">
            <a:avLst/>
          </a:prstGeom>
        </p:spPr>
        <p:txBody>
          <a:bodyPr wrap="square">
            <a:spAutoFit/>
          </a:bodyPr>
          <a:lstStyle/>
          <a:p>
            <a:r>
              <a:rPr lang="en-US" sz="2800" b="1" dirty="0"/>
              <a:t>The Government must make sure you get a good quality education.</a:t>
            </a:r>
            <a:endParaRPr lang="cs-CZ" sz="2800" b="1" dirty="0"/>
          </a:p>
        </p:txBody>
      </p:sp>
    </p:spTree>
    <p:extLst>
      <p:ext uri="{BB962C8B-B14F-4D97-AF65-F5344CB8AC3E}">
        <p14:creationId xmlns:p14="http://schemas.microsoft.com/office/powerpoint/2010/main" val="787835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Petra\Documents\Projekt Com. 14-16\Výstupy\Czech outcomes\Týden práv dítěte\Obrázky pro PP prez\Scan20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3528392" cy="4984359"/>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Petra\Documents\Projekt Com. 14-16\Výstupy\Czech outcomes\Týden práv dítěte\Obrázky pro PP prez\Scan20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819899"/>
            <a:ext cx="3240360" cy="4769341"/>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611560" y="5589240"/>
            <a:ext cx="7776864" cy="1200329"/>
          </a:xfrm>
          <a:prstGeom prst="rect">
            <a:avLst/>
          </a:prstGeom>
        </p:spPr>
        <p:txBody>
          <a:bodyPr wrap="square">
            <a:spAutoFit/>
          </a:bodyPr>
          <a:lstStyle/>
          <a:p>
            <a:pPr algn="ctr"/>
            <a:r>
              <a:rPr lang="en-US" sz="3600" b="1" dirty="0"/>
              <a:t>The Government must protect you from any form of </a:t>
            </a:r>
            <a:r>
              <a:rPr lang="en-US" sz="3600" b="1" dirty="0" smtClean="0"/>
              <a:t>abuse</a:t>
            </a:r>
            <a:endParaRPr lang="cs-CZ" sz="3600" b="1" dirty="0"/>
          </a:p>
        </p:txBody>
      </p:sp>
    </p:spTree>
    <p:extLst>
      <p:ext uri="{BB962C8B-B14F-4D97-AF65-F5344CB8AC3E}">
        <p14:creationId xmlns:p14="http://schemas.microsoft.com/office/powerpoint/2010/main" val="94533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Petra\Documents\Projekt Com. 14-16\Výstupy\Czech outcomes\Týden práv dítěte\Obrázky pro PP prez\Scan20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79" y="260648"/>
            <a:ext cx="5137076"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Petra\Documents\Projekt Com. 14-16\Výstupy\Czech outcomes\Týden práv dítěte\Obrázky pro PP prez\Scan20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340768"/>
            <a:ext cx="3355503" cy="4638823"/>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710686" y="4869159"/>
            <a:ext cx="7893761" cy="1323439"/>
          </a:xfrm>
          <a:prstGeom prst="rect">
            <a:avLst/>
          </a:prstGeom>
        </p:spPr>
        <p:txBody>
          <a:bodyPr wrap="square">
            <a:spAutoFit/>
          </a:bodyPr>
          <a:lstStyle/>
          <a:p>
            <a:pPr algn="ctr"/>
            <a:r>
              <a:rPr lang="en-US" sz="4000" b="1" dirty="0"/>
              <a:t>The Government must make sure you have rest and leisure time</a:t>
            </a:r>
            <a:endParaRPr lang="cs-CZ" sz="4000" b="1" dirty="0"/>
          </a:p>
        </p:txBody>
      </p:sp>
    </p:spTree>
    <p:extLst>
      <p:ext uri="{BB962C8B-B14F-4D97-AF65-F5344CB8AC3E}">
        <p14:creationId xmlns:p14="http://schemas.microsoft.com/office/powerpoint/2010/main" val="121208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Petra\Documents\Projekt Com. 14-16\Výstupy\Czech outcomes\Týden práv dítěte\Obrázky pro PP prez\Scan20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05" y="-99392"/>
            <a:ext cx="3722953" cy="4760697"/>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Petra\Documents\Projekt Com. 14-16\Výstupy\Czech outcomes\Týden práv dítěte\Obrázky pro PP prez\Scan200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04664"/>
            <a:ext cx="3473258"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23528" y="5085184"/>
            <a:ext cx="8640960" cy="1569660"/>
          </a:xfrm>
          <a:prstGeom prst="rect">
            <a:avLst/>
          </a:prstGeom>
        </p:spPr>
        <p:txBody>
          <a:bodyPr wrap="square">
            <a:spAutoFit/>
          </a:bodyPr>
          <a:lstStyle/>
          <a:p>
            <a:pPr algn="ctr"/>
            <a:r>
              <a:rPr lang="en-US" sz="3200" b="1" dirty="0"/>
              <a:t>The Government must protect you from coming to any other type of harm or any actions that are bad for your welfare</a:t>
            </a:r>
            <a:endParaRPr lang="cs-CZ" sz="3200" b="1" dirty="0"/>
          </a:p>
        </p:txBody>
      </p:sp>
    </p:spTree>
    <p:extLst>
      <p:ext uri="{BB962C8B-B14F-4D97-AF65-F5344CB8AC3E}">
        <p14:creationId xmlns:p14="http://schemas.microsoft.com/office/powerpoint/2010/main" val="66373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etra\Documents\Projekt Com. 14-16\Výstupy\Czech outcomes\Týden práv dítěte\Obrázky pro PP prez\Sc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268760"/>
            <a:ext cx="3514837"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26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etra\Documents\Projekt Com. 14-16\Výstupy\Czech outcomes\Týden práv dítěte\Fotky z projektového týdne Dětská práva\DSCN06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0"/>
            <a:ext cx="4432696" cy="33254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etra\Documents\Projekt Com. 14-16\Výstupy\Czech outcomes\Týden práv dítěte\Fotky z projektového týdne Dětská práva\DSCN06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420888"/>
            <a:ext cx="518316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555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etra\Documents\Projekt Com. 14-16\Výstupy\Czech outcomes\Týden práv dítěte\Fotky z projektového týdne Dětská práva\DSCN06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3839384" cy="28803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Petra\Documents\Projekt Com. 14-16\Výstupy\Czech outcomes\Týden práv dítěte\Fotky z projektového týdne Dětská práva\DSCN06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196752"/>
            <a:ext cx="3935369" cy="295232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140968"/>
            <a:ext cx="4333875"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43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etra\Documents\Projekt Com. 14-16\Výstupy\Czech outcomes\Týden práv dítěte\Fotky z projektového týdne Dětská práva\DSCN06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35039">
            <a:off x="3491880" y="692696"/>
            <a:ext cx="5087184" cy="381642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Petra\Documents\Projekt Com. 14-16\Výstupy\Czech outcomes\Týden práv dítěte\Fotky z projektového týdne Dětská práva\DSCN06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22851">
            <a:off x="1033240" y="2097578"/>
            <a:ext cx="4917281" cy="368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307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etra\Documents\Projekt Com. 14-16\Výstupy\Czech outcomes\Týden práv dítěte\Fotky z projektového týdne Dětská práva\DSCN0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68648">
            <a:off x="755576" y="692696"/>
            <a:ext cx="4910887" cy="36841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Petra\Documents\Projekt Com. 14-16\Výstupy\Czech outcomes\Týden práv dítěte\Obrázky pro PP prez\Scan2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96752"/>
            <a:ext cx="3843039" cy="504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045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etra\Documents\Projekt Com. 14-16\Výstupy\Czech outcomes\Týden práv dítěte\Fotky z projektového týdne Dětská práva\DSCN06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91051">
            <a:off x="935704" y="2129212"/>
            <a:ext cx="3746444" cy="281059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Petra\Documents\Projekt Com. 14-16\Výstupy\Czech outcomes\Týden práv dítěte\Obrázky pro PP prez\Scan20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7240"/>
            <a:ext cx="4176464" cy="5817806"/>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815085" y="5013176"/>
            <a:ext cx="8018862" cy="1015663"/>
          </a:xfrm>
          <a:prstGeom prst="rect">
            <a:avLst/>
          </a:prstGeom>
        </p:spPr>
        <p:txBody>
          <a:bodyPr wrap="none">
            <a:spAutoFit/>
          </a:bodyPr>
          <a:lstStyle/>
          <a:p>
            <a:r>
              <a:rPr lang="en-US" sz="6000" b="1" dirty="0"/>
              <a:t>Right to have an identity</a:t>
            </a:r>
            <a:endParaRPr lang="cs-CZ" sz="6000" b="1" dirty="0"/>
          </a:p>
        </p:txBody>
      </p:sp>
    </p:spTree>
    <p:extLst>
      <p:ext uri="{BB962C8B-B14F-4D97-AF65-F5344CB8AC3E}">
        <p14:creationId xmlns:p14="http://schemas.microsoft.com/office/powerpoint/2010/main" val="157181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etra\Documents\Projekt Com. 14-16\Výstupy\Czech outcomes\Týden práv dítěte\Fotky z projektového týdne Dětská práva\DSCN06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51831">
            <a:off x="592681" y="1088434"/>
            <a:ext cx="4223323" cy="316835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Petra\Documents\Projekt Com. 14-16\Výstupy\Czech outcomes\Týden práv dítěte\Obrázky pro PP prez\Scan20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207" y="260648"/>
            <a:ext cx="4145813" cy="5112568"/>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269727" y="4293096"/>
            <a:ext cx="8640960" cy="1938992"/>
          </a:xfrm>
          <a:prstGeom prst="rect">
            <a:avLst/>
          </a:prstGeom>
        </p:spPr>
        <p:txBody>
          <a:bodyPr wrap="square">
            <a:spAutoFit/>
          </a:bodyPr>
          <a:lstStyle/>
          <a:p>
            <a:pPr algn="ctr"/>
            <a:r>
              <a:rPr lang="en-US" sz="6000" b="1" dirty="0"/>
              <a:t>Freedom of expression and getting information</a:t>
            </a:r>
            <a:endParaRPr lang="cs-CZ" sz="6000" dirty="0"/>
          </a:p>
        </p:txBody>
      </p:sp>
    </p:spTree>
    <p:extLst>
      <p:ext uri="{BB962C8B-B14F-4D97-AF65-F5344CB8AC3E}">
        <p14:creationId xmlns:p14="http://schemas.microsoft.com/office/powerpoint/2010/main" val="2755730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etra\Documents\Projekt Com. 14-16\Výstupy\Czech outcomes\Týden práv dítěte\Fotky z projektového týdne Dětská práva\DSCN06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34041">
            <a:off x="749311" y="818351"/>
            <a:ext cx="4101496" cy="307695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Petra\Documents\Projekt Com. 14-16\Výstupy\Czech outcomes\Týden práv dítěte\Obrázky pro PP prez\Scan20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226" y="310008"/>
            <a:ext cx="4177679" cy="6276731"/>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179512" y="4509120"/>
            <a:ext cx="8496943" cy="1754326"/>
          </a:xfrm>
          <a:prstGeom prst="rect">
            <a:avLst/>
          </a:prstGeom>
        </p:spPr>
        <p:txBody>
          <a:bodyPr wrap="square">
            <a:spAutoFit/>
          </a:bodyPr>
          <a:lstStyle/>
          <a:p>
            <a:pPr algn="ctr"/>
            <a:r>
              <a:rPr lang="cs-CZ" sz="3600" b="1" dirty="0"/>
              <a:t>R</a:t>
            </a:r>
            <a:r>
              <a:rPr lang="en-US" sz="3600" b="1" dirty="0" err="1"/>
              <a:t>ight</a:t>
            </a:r>
            <a:r>
              <a:rPr lang="en-US" sz="3600" b="1" dirty="0"/>
              <a:t> to a standard of living that is necessary for your physical, mental, spiritual, moral and social development.</a:t>
            </a:r>
            <a:endParaRPr lang="cs-CZ" sz="3600" b="1" dirty="0"/>
          </a:p>
        </p:txBody>
      </p:sp>
    </p:spTree>
    <p:extLst>
      <p:ext uri="{BB962C8B-B14F-4D97-AF65-F5344CB8AC3E}">
        <p14:creationId xmlns:p14="http://schemas.microsoft.com/office/powerpoint/2010/main" val="2091200818"/>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100</TotalTime>
  <Words>245</Words>
  <Application>Microsoft Office PowerPoint</Application>
  <PresentationFormat>Předvádění na obrazovce (4:3)</PresentationFormat>
  <Paragraphs>15</Paragraphs>
  <Slides>19</Slides>
  <Notes>0</Notes>
  <HiddenSlides>0</HiddenSlides>
  <MMClips>0</MMClips>
  <ScaleCrop>false</ScaleCrop>
  <HeadingPairs>
    <vt:vector size="4" baseType="variant">
      <vt:variant>
        <vt:lpstr>Motiv</vt:lpstr>
      </vt:variant>
      <vt:variant>
        <vt:i4>1</vt:i4>
      </vt:variant>
      <vt:variant>
        <vt:lpstr>Nadpisy snímků</vt:lpstr>
      </vt:variant>
      <vt:variant>
        <vt:i4>19</vt:i4>
      </vt:variant>
    </vt:vector>
  </HeadingPairs>
  <TitlesOfParts>
    <vt:vector size="20" baseType="lpstr">
      <vt:lpstr>Motiv systému Office</vt:lpstr>
      <vt:lpstr>Children’s Rights Week  26th - 29th January 2015</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Rights Week  26th - 29th January 2015</dc:title>
  <dc:creator>Petra</dc:creator>
  <cp:lastModifiedBy>Petra</cp:lastModifiedBy>
  <cp:revision>6</cp:revision>
  <dcterms:created xsi:type="dcterms:W3CDTF">2015-02-04T12:03:22Z</dcterms:created>
  <dcterms:modified xsi:type="dcterms:W3CDTF">2015-03-11T14:43:05Z</dcterms:modified>
</cp:coreProperties>
</file>