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11" d="100"/>
          <a:sy n="111" d="100"/>
        </p:scale>
        <p:origin x="-51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Nadpis 28"/>
          <p:cNvSpPr>
            <a:spLocks noGrp="1"/>
          </p:cNvSpPr>
          <p:nvPr>
            <p:ph type="ctrTitle"/>
          </p:nvPr>
        </p:nvSpPr>
        <p:spPr>
          <a:xfrm>
            <a:off x="508000" y="4853412"/>
            <a:ext cx="11277600" cy="1222375"/>
          </a:xfrm>
        </p:spPr>
        <p:txBody>
          <a:bodyPr anchor="t"/>
          <a:lstStyle/>
          <a:p>
            <a:r>
              <a:rPr kumimoji="0" lang="cs-CZ" smtClean="0"/>
              <a:t>Kliknutím lze upravit styl.</a:t>
            </a:r>
            <a:endParaRPr kumimoji="0" lang="en-US"/>
          </a:p>
        </p:txBody>
      </p:sp>
      <p:sp>
        <p:nvSpPr>
          <p:cNvPr id="9" name="Podnadpis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16" name="Zástupný symbol pro datum 15"/>
          <p:cNvSpPr>
            <a:spLocks noGrp="1"/>
          </p:cNvSpPr>
          <p:nvPr>
            <p:ph type="dt" sz="half" idx="10"/>
          </p:nvPr>
        </p:nvSpPr>
        <p:spPr/>
        <p:txBody>
          <a:bodyPr/>
          <a:lstStyle/>
          <a:p>
            <a:fld id="{C764DE79-268F-4C1A-8933-263129D2AF90}" type="datetimeFigureOut">
              <a:rPr lang="en-US" smtClean="0"/>
              <a:t>5/15/2015</a:t>
            </a:fld>
            <a:endParaRPr lang="en-US"/>
          </a:p>
        </p:txBody>
      </p:sp>
      <p:sp>
        <p:nvSpPr>
          <p:cNvPr id="2" name="Zástupný symbol pro zápatí 1"/>
          <p:cNvSpPr>
            <a:spLocks noGrp="1"/>
          </p:cNvSpPr>
          <p:nvPr>
            <p:ph type="ftr" sz="quarter" idx="11"/>
          </p:nvPr>
        </p:nvSpPr>
        <p:spPr/>
        <p:txBody>
          <a:bodyPr/>
          <a:lstStyle/>
          <a:p>
            <a:endParaRPr lang="en-US"/>
          </a:p>
        </p:txBody>
      </p:sp>
      <p:sp>
        <p:nvSpPr>
          <p:cNvPr id="15" name="Zástupný symbol pro číslo snímku 14"/>
          <p:cNvSpPr>
            <a:spLocks noGrp="1"/>
          </p:cNvSpPr>
          <p:nvPr>
            <p:ph type="sldNum" sz="quarter" idx="12"/>
          </p:nvPr>
        </p:nvSpPr>
        <p:spPr>
          <a:xfrm>
            <a:off x="10972800" y="6473952"/>
            <a:ext cx="1011936" cy="246888"/>
          </a:xfrm>
        </p:spPr>
        <p:txBody>
          <a:bodyPr/>
          <a:lstStyle/>
          <a:p>
            <a:fld id="{48F63A3B-78C7-47BE-AE5E-E10140E0464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C764DE79-268F-4C1A-8933-263129D2AF90}" type="datetimeFigureOut">
              <a:rPr lang="en-US" smtClean="0"/>
              <a:t>5/15/2015</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48F63A3B-78C7-47BE-AE5E-E10140E046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144000" y="549277"/>
            <a:ext cx="2438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609600" y="549277"/>
            <a:ext cx="83312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C764DE79-268F-4C1A-8933-263129D2AF90}" type="datetimeFigureOut">
              <a:rPr lang="en-US" smtClean="0"/>
              <a:t>5/15/2015</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48F63A3B-78C7-47BE-AE5E-E10140E0464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kumimoji="0" lang="cs-CZ" smtClean="0"/>
              <a:t>Kliknutím lze upravit styl.</a:t>
            </a:r>
            <a:endParaRPr kumimoji="0" lang="en-US"/>
          </a:p>
        </p:txBody>
      </p:sp>
      <p:sp>
        <p:nvSpPr>
          <p:cNvPr id="27" name="Zástupný symbol pro obsah 26"/>
          <p:cNvSpPr>
            <a:spLocks noGrp="1"/>
          </p:cNvSpPr>
          <p:nvPr>
            <p:ph idx="1"/>
          </p:nvPr>
        </p:nvSpPr>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C764DE79-268F-4C1A-8933-263129D2AF90}" type="datetimeFigureOut">
              <a:rPr lang="en-US" smtClean="0"/>
              <a:t>5/15/2015</a:t>
            </a:fld>
            <a:endParaRPr lang="en-US"/>
          </a:p>
        </p:txBody>
      </p:sp>
      <p:sp>
        <p:nvSpPr>
          <p:cNvPr id="19" name="Zástupný symbol pro zápatí 18"/>
          <p:cNvSpPr>
            <a:spLocks noGrp="1"/>
          </p:cNvSpPr>
          <p:nvPr>
            <p:ph type="ftr" sz="quarter" idx="11"/>
          </p:nvPr>
        </p:nvSpPr>
        <p:spPr>
          <a:xfrm>
            <a:off x="4775200" y="76201"/>
            <a:ext cx="3860800" cy="288925"/>
          </a:xfrm>
        </p:spPr>
        <p:txBody>
          <a:bodyPr/>
          <a:lstStyle/>
          <a:p>
            <a:endParaRPr lang="en-US"/>
          </a:p>
        </p:txBody>
      </p:sp>
      <p:sp>
        <p:nvSpPr>
          <p:cNvPr id="16" name="Zástupný symbol pro číslo snímku 15"/>
          <p:cNvSpPr>
            <a:spLocks noGrp="1"/>
          </p:cNvSpPr>
          <p:nvPr>
            <p:ph type="sldNum" sz="quarter" idx="12"/>
          </p:nvPr>
        </p:nvSpPr>
        <p:spPr>
          <a:xfrm>
            <a:off x="10972800" y="6473952"/>
            <a:ext cx="1011936" cy="246888"/>
          </a:xfrm>
        </p:spPr>
        <p:txBody>
          <a:bodyPr/>
          <a:lstStyle/>
          <a:p>
            <a:fld id="{48F63A3B-78C7-47BE-AE5E-E10140E046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2"/>
      </p:bgRef>
    </p:bg>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text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19" name="Zástupný symbol pro datum 18"/>
          <p:cNvSpPr>
            <a:spLocks noGrp="1"/>
          </p:cNvSpPr>
          <p:nvPr>
            <p:ph type="dt" sz="half" idx="10"/>
          </p:nvPr>
        </p:nvSpPr>
        <p:spPr/>
        <p:txBody>
          <a:bodyPr/>
          <a:lstStyle/>
          <a:p>
            <a:fld id="{C764DE79-268F-4C1A-8933-263129D2AF90}" type="datetimeFigureOut">
              <a:rPr lang="en-US" smtClean="0"/>
              <a:t>5/15/2015</a:t>
            </a:fld>
            <a:endParaRPr lang="en-US"/>
          </a:p>
        </p:txBody>
      </p:sp>
      <p:sp>
        <p:nvSpPr>
          <p:cNvPr id="11" name="Zástupný symbol pro zápatí 10"/>
          <p:cNvSpPr>
            <a:spLocks noGrp="1"/>
          </p:cNvSpPr>
          <p:nvPr>
            <p:ph type="ftr" sz="quarter" idx="11"/>
          </p:nvPr>
        </p:nvSpPr>
        <p:spPr/>
        <p:txBody>
          <a:bodyPr/>
          <a:lstStyle/>
          <a:p>
            <a:endParaRPr lang="en-US"/>
          </a:p>
        </p:txBody>
      </p:sp>
      <p:sp>
        <p:nvSpPr>
          <p:cNvPr id="16" name="Zástupný symbol pro číslo snímku 15"/>
          <p:cNvSpPr>
            <a:spLocks noGrp="1"/>
          </p:cNvSpPr>
          <p:nvPr>
            <p:ph type="sldNum" sz="quarter" idx="12"/>
          </p:nvPr>
        </p:nvSpPr>
        <p:spPr/>
        <p:txBody>
          <a:bodyPr/>
          <a:lstStyle/>
          <a:p>
            <a:fld id="{48F63A3B-78C7-47BE-AE5E-E10140E04643}" type="slidenum">
              <a:rPr lang="en-US" smtClean="0"/>
              <a:t>‹#›</a:t>
            </a:fld>
            <a:endParaRPr lang="en-US"/>
          </a:p>
        </p:txBody>
      </p:sp>
      <p:sp>
        <p:nvSpPr>
          <p:cNvPr id="8" name="Nadpis 7"/>
          <p:cNvSpPr>
            <a:spLocks noGrp="1"/>
          </p:cNvSpPr>
          <p:nvPr>
            <p:ph type="title"/>
          </p:nvPr>
        </p:nvSpPr>
        <p:spPr>
          <a:xfrm>
            <a:off x="240633" y="2947086"/>
            <a:ext cx="11582400" cy="1184825"/>
          </a:xfrm>
        </p:spPr>
        <p:txBody>
          <a:bodyPr rtlCol="0" anchor="t"/>
          <a:lstStyle>
            <a:lvl1pPr algn="r">
              <a:defRPr/>
            </a:lvl1pPr>
          </a:lstStyle>
          <a:p>
            <a:r>
              <a:rPr kumimoji="0" lang="cs-CZ" smtClean="0"/>
              <a:t>Kliknutím lze upravit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0" name="Nadpis 19"/>
          <p:cNvSpPr>
            <a:spLocks noGrp="1"/>
          </p:cNvSpPr>
          <p:nvPr>
            <p:ph type="title"/>
          </p:nvPr>
        </p:nvSpPr>
        <p:spPr>
          <a:xfrm>
            <a:off x="402336" y="457200"/>
            <a:ext cx="11582400" cy="841248"/>
          </a:xfrm>
        </p:spPr>
        <p:txBody>
          <a:bodyPr/>
          <a:lstStyle/>
          <a:p>
            <a:r>
              <a:rPr kumimoji="0" lang="cs-CZ" smtClean="0"/>
              <a:t>Kliknutím lze upravit styl.</a:t>
            </a:r>
            <a:endParaRPr kumimoji="0" lang="en-US"/>
          </a:p>
        </p:txBody>
      </p:sp>
      <p:sp>
        <p:nvSpPr>
          <p:cNvPr id="14" name="Zástupný symbol pro obsah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0"/>
          </p:nvPr>
        </p:nvSpPr>
        <p:spPr/>
        <p:txBody>
          <a:bodyPr/>
          <a:lstStyle/>
          <a:p>
            <a:fld id="{C764DE79-268F-4C1A-8933-263129D2AF90}" type="datetimeFigureOut">
              <a:rPr lang="en-US" smtClean="0"/>
              <a:t>5/15/2015</a:t>
            </a:fld>
            <a:endParaRPr lang="en-US"/>
          </a:p>
        </p:txBody>
      </p:sp>
      <p:sp>
        <p:nvSpPr>
          <p:cNvPr id="10" name="Zástupný symbol pro zápatí 9"/>
          <p:cNvSpPr>
            <a:spLocks noGrp="1"/>
          </p:cNvSpPr>
          <p:nvPr>
            <p:ph type="ftr" sz="quarter" idx="11"/>
          </p:nvPr>
        </p:nvSpPr>
        <p:spPr/>
        <p:txBody>
          <a:bodyPr/>
          <a:lstStyle/>
          <a:p>
            <a:endParaRPr lang="en-US"/>
          </a:p>
        </p:txBody>
      </p:sp>
      <p:sp>
        <p:nvSpPr>
          <p:cNvPr id="31" name="Zástupný symbol pro číslo snímku 30"/>
          <p:cNvSpPr>
            <a:spLocks noGrp="1"/>
          </p:cNvSpPr>
          <p:nvPr>
            <p:ph type="sldNum" sz="quarter" idx="12"/>
          </p:nvPr>
        </p:nvSpPr>
        <p:spPr/>
        <p:txBody>
          <a:bodyPr/>
          <a:lstStyle/>
          <a:p>
            <a:fld id="{48F63A3B-78C7-47BE-AE5E-E10140E046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9" name="Nadpis 28"/>
          <p:cNvSpPr>
            <a:spLocks noGrp="1"/>
          </p:cNvSpPr>
          <p:nvPr>
            <p:ph type="title"/>
          </p:nvPr>
        </p:nvSpPr>
        <p:spPr>
          <a:xfrm>
            <a:off x="406400" y="5410200"/>
            <a:ext cx="11480800" cy="882650"/>
          </a:xfrm>
        </p:spPr>
        <p:txBody>
          <a:bodyPr anchor="ctr"/>
          <a:lstStyle>
            <a:lvl1pPr>
              <a:defRPr/>
            </a:lvl1p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25" name="Zástupný symbol pro text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obsah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8" name="Zástupný symbol pro obsah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Zástupný symbol pro datum 9"/>
          <p:cNvSpPr>
            <a:spLocks noGrp="1"/>
          </p:cNvSpPr>
          <p:nvPr>
            <p:ph type="dt" sz="half" idx="10"/>
          </p:nvPr>
        </p:nvSpPr>
        <p:spPr/>
        <p:txBody>
          <a:bodyPr/>
          <a:lstStyle/>
          <a:p>
            <a:fld id="{C764DE79-268F-4C1A-8933-263129D2AF90}" type="datetimeFigureOut">
              <a:rPr lang="en-US" smtClean="0"/>
              <a:t>5/15/2015</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a:xfrm>
            <a:off x="10972800" y="6477000"/>
            <a:ext cx="1016000" cy="246888"/>
          </a:xfrm>
        </p:spPr>
        <p:txBody>
          <a:bodyPr/>
          <a:lstStyle/>
          <a:p>
            <a:fld id="{48F63A3B-78C7-47BE-AE5E-E10140E04643}" type="slidenum">
              <a:rPr lang="en-US" smtClean="0"/>
              <a:t>‹#›</a:t>
            </a:fld>
            <a:endParaRPr lang="en-US"/>
          </a:p>
        </p:txBody>
      </p:sp>
      <p:sp>
        <p:nvSpPr>
          <p:cNvPr id="11" name="Přímá spojnice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0" name="Nadpis 29"/>
          <p:cNvSpPr>
            <a:spLocks noGrp="1"/>
          </p:cNvSpPr>
          <p:nvPr>
            <p:ph type="title"/>
          </p:nvPr>
        </p:nvSpPr>
        <p:spPr>
          <a:xfrm>
            <a:off x="402336" y="457200"/>
            <a:ext cx="11582400" cy="841248"/>
          </a:xfrm>
        </p:spPr>
        <p:txBody>
          <a:bodyPr/>
          <a:lstStyle/>
          <a:p>
            <a:r>
              <a:rPr kumimoji="0" lang="cs-CZ" smtClean="0"/>
              <a:t>Kliknutím lze upravit styl.</a:t>
            </a:r>
            <a:endParaRPr kumimoji="0" lang="en-US"/>
          </a:p>
        </p:txBody>
      </p:sp>
      <p:sp>
        <p:nvSpPr>
          <p:cNvPr id="12" name="Zástupný symbol pro datum 11"/>
          <p:cNvSpPr>
            <a:spLocks noGrp="1"/>
          </p:cNvSpPr>
          <p:nvPr>
            <p:ph type="dt" sz="half" idx="10"/>
          </p:nvPr>
        </p:nvSpPr>
        <p:spPr/>
        <p:txBody>
          <a:bodyPr/>
          <a:lstStyle/>
          <a:p>
            <a:fld id="{C764DE79-268F-4C1A-8933-263129D2AF90}" type="datetimeFigureOut">
              <a:rPr lang="en-US" smtClean="0"/>
              <a:t>5/15/2015</a:t>
            </a:fld>
            <a:endParaRPr lang="en-US"/>
          </a:p>
        </p:txBody>
      </p:sp>
      <p:sp>
        <p:nvSpPr>
          <p:cNvPr id="21" name="Zástupný symbol pro zápatí 20"/>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48F63A3B-78C7-47BE-AE5E-E10140E046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C764DE79-268F-4C1A-8933-263129D2AF90}" type="datetimeFigureOut">
              <a:rPr lang="en-US" smtClean="0"/>
              <a:t>5/15/2015</a:t>
            </a:fld>
            <a:endParaRPr lang="en-US"/>
          </a:p>
        </p:txBody>
      </p:sp>
      <p:sp>
        <p:nvSpPr>
          <p:cNvPr id="24" name="Zástupný symbol pro zápatí 23"/>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48F63A3B-78C7-47BE-AE5E-E10140E046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Přímá spojnice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Nadpis 11"/>
          <p:cNvSpPr>
            <a:spLocks noGrp="1"/>
          </p:cNvSpPr>
          <p:nvPr>
            <p:ph type="title"/>
          </p:nvPr>
        </p:nvSpPr>
        <p:spPr>
          <a:xfrm>
            <a:off x="609600" y="5486400"/>
            <a:ext cx="11277600" cy="520700"/>
          </a:xfrm>
        </p:spPr>
        <p:txBody>
          <a:bodyPr anchor="ctr"/>
          <a:lstStyle>
            <a:lvl1pPr algn="l">
              <a:buNone/>
              <a:defRPr sz="2000" b="1"/>
            </a:lvl1pPr>
          </a:lstStyle>
          <a:p>
            <a:r>
              <a:rPr kumimoji="0" lang="cs-CZ" smtClean="0"/>
              <a:t>Kliknutím lze upravit styl.</a:t>
            </a:r>
            <a:endParaRPr kumimoji="0" lang="en-US"/>
          </a:p>
        </p:txBody>
      </p:sp>
      <p:sp>
        <p:nvSpPr>
          <p:cNvPr id="26" name="Zástupný symbol pro text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14" name="Zástupný symbol pro obsah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C764DE79-268F-4C1A-8933-263129D2AF90}" type="datetimeFigureOut">
              <a:rPr lang="en-US" smtClean="0"/>
              <a:t>5/15/2015</a:t>
            </a:fld>
            <a:endParaRPr lang="en-US"/>
          </a:p>
        </p:txBody>
      </p:sp>
      <p:sp>
        <p:nvSpPr>
          <p:cNvPr id="29" name="Zástupný symbol pro zápatí 28"/>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48F63A3B-78C7-47BE-AE5E-E10140E046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3" name="Zástupný symbol pro obrázek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cs-CZ" smtClean="0"/>
              <a:t>Kliknutím na ikonu přidáte obrázek.</a:t>
            </a:r>
            <a:endParaRPr kumimoji="0" lang="en-US" dirty="0"/>
          </a:p>
        </p:txBody>
      </p:sp>
      <p:sp>
        <p:nvSpPr>
          <p:cNvPr id="7" name="Zástupný symbol pro datum 6"/>
          <p:cNvSpPr>
            <a:spLocks noGrp="1"/>
          </p:cNvSpPr>
          <p:nvPr>
            <p:ph type="dt" sz="half" idx="10"/>
          </p:nvPr>
        </p:nvSpPr>
        <p:spPr/>
        <p:txBody>
          <a:bodyPr/>
          <a:lstStyle/>
          <a:p>
            <a:fld id="{C764DE79-268F-4C1A-8933-263129D2AF90}" type="datetimeFigureOut">
              <a:rPr lang="en-US" smtClean="0"/>
              <a:t>5/15/2015</a:t>
            </a:fld>
            <a:endParaRPr lang="en-US"/>
          </a:p>
        </p:txBody>
      </p:sp>
      <p:sp>
        <p:nvSpPr>
          <p:cNvPr id="5" name="Zástupný symbol pro zápatí 4"/>
          <p:cNvSpPr>
            <a:spLocks noGrp="1"/>
          </p:cNvSpPr>
          <p:nvPr>
            <p:ph type="ftr" sz="quarter" idx="11"/>
          </p:nvPr>
        </p:nvSpPr>
        <p:spPr/>
        <p:txBody>
          <a:bodyPr/>
          <a:lstStyle/>
          <a:p>
            <a:endParaRPr lang="en-US"/>
          </a:p>
        </p:txBody>
      </p:sp>
      <p:sp>
        <p:nvSpPr>
          <p:cNvPr id="31" name="Zástupný symbol pro číslo snímku 30"/>
          <p:cNvSpPr>
            <a:spLocks noGrp="1"/>
          </p:cNvSpPr>
          <p:nvPr>
            <p:ph type="sldNum" sz="quarter" idx="12"/>
          </p:nvPr>
        </p:nvSpPr>
        <p:spPr/>
        <p:txBody>
          <a:bodyPr/>
          <a:lstStyle/>
          <a:p>
            <a:fld id="{48F63A3B-78C7-47BE-AE5E-E10140E04643}" type="slidenum">
              <a:rPr lang="en-US" smtClean="0"/>
              <a:t>‹#›</a:t>
            </a:fld>
            <a:endParaRPr lang="en-US"/>
          </a:p>
        </p:txBody>
      </p:sp>
      <p:sp>
        <p:nvSpPr>
          <p:cNvPr id="17" name="Nadpis 16"/>
          <p:cNvSpPr>
            <a:spLocks noGrp="1"/>
          </p:cNvSpPr>
          <p:nvPr>
            <p:ph type="title"/>
          </p:nvPr>
        </p:nvSpPr>
        <p:spPr>
          <a:xfrm>
            <a:off x="508000" y="4993760"/>
            <a:ext cx="7823200" cy="522288"/>
          </a:xfrm>
        </p:spPr>
        <p:txBody>
          <a:bodyPr anchor="ctr"/>
          <a:lstStyle>
            <a:lvl1pPr algn="l">
              <a:buNone/>
              <a:defRPr sz="2000" b="1"/>
            </a:lvl1pPr>
          </a:lstStyle>
          <a:p>
            <a:r>
              <a:rPr kumimoji="0" lang="cs-CZ" smtClean="0"/>
              <a:t>Kliknutím lze upravit styl.</a:t>
            </a:r>
            <a:endParaRPr kumimoji="0" lang="en-US"/>
          </a:p>
        </p:txBody>
      </p:sp>
      <p:sp>
        <p:nvSpPr>
          <p:cNvPr id="26" name="Zástupný symbol pro text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Zástupný symbol pro text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1" name="Zástupný symbol pro datum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C764DE79-268F-4C1A-8933-263129D2AF90}" type="datetimeFigureOut">
              <a:rPr lang="en-US" smtClean="0"/>
              <a:t>5/15/2015</a:t>
            </a:fld>
            <a:endParaRPr lang="en-US"/>
          </a:p>
        </p:txBody>
      </p:sp>
      <p:sp>
        <p:nvSpPr>
          <p:cNvPr id="28" name="Zástupný symbol pro zápatí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Zástupný symbol pro číslo snímku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8F63A3B-78C7-47BE-AE5E-E10140E04643}" type="slidenum">
              <a:rPr lang="en-US" smtClean="0"/>
              <a:t>‹#›</a:t>
            </a:fld>
            <a:endParaRPr lang="en-US"/>
          </a:p>
        </p:txBody>
      </p:sp>
      <p:sp>
        <p:nvSpPr>
          <p:cNvPr id="10" name="Zástupný symbol pro nadpis 9"/>
          <p:cNvSpPr>
            <a:spLocks noGrp="1"/>
          </p:cNvSpPr>
          <p:nvPr>
            <p:ph type="title"/>
          </p:nvPr>
        </p:nvSpPr>
        <p:spPr>
          <a:xfrm>
            <a:off x="406400" y="457200"/>
            <a:ext cx="11582400" cy="838200"/>
          </a:xfrm>
          <a:prstGeom prst="rect">
            <a:avLst/>
          </a:prstGeom>
        </p:spPr>
        <p:txBody>
          <a:bodyPr vert="horz" anchor="ctr">
            <a:normAutofit/>
          </a:bodyPr>
          <a:lstStyle/>
          <a:p>
            <a:r>
              <a:rPr kumimoji="0" lang="cs-CZ" smtClean="0"/>
              <a:t>Kliknutím lze upravit styl.</a:t>
            </a:r>
            <a:endParaRPr kumimoji="0" lang="en-US"/>
          </a:p>
        </p:txBody>
      </p:sp>
      <p:sp>
        <p:nvSpPr>
          <p:cNvPr id="9" name="Přímá spojnice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římá spojnice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z/url?sa=i&amp;rct=j&amp;q=&amp;esrc=s&amp;source=images&amp;cd=&amp;cad=rja&amp;uact=8&amp;ved=0CAcQjRw&amp;url=http://www.mediashow.cz/showbiz/iva-kubelkova-a-jaromir-jagr-po-letech-spolu-o-cem-si-povidali.html&amp;ei=CiFTVZqVD4OtU-qEgPgC&amp;bvm=bv.93112503,d.bGQ&amp;psig=AFQjCNEXgzNK7K-qE3Ig6xLzVKlx9M9_pg&amp;ust=1431597637042373" TargetMode="Externa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2057400"/>
            <a:ext cx="9144000" cy="2387600"/>
          </a:xfrm>
        </p:spPr>
        <p:txBody>
          <a:bodyPr>
            <a:normAutofit/>
          </a:bodyPr>
          <a:lstStyle/>
          <a:p>
            <a:r>
              <a:rPr lang="cs-CZ" sz="6000" dirty="0" smtClean="0"/>
              <a:t>Jaromír</a:t>
            </a:r>
          </a:p>
          <a:p>
            <a:r>
              <a:rPr lang="cs-CZ" sz="6000" dirty="0" smtClean="0"/>
              <a:t>Jágr</a:t>
            </a:r>
            <a:endParaRPr lang="cs-CZ" sz="6000" dirty="0"/>
          </a:p>
        </p:txBody>
      </p:sp>
      <p:sp>
        <p:nvSpPr>
          <p:cNvPr id="3" name="Podnadpis 2"/>
          <p:cNvSpPr>
            <a:spLocks noGrp="1"/>
          </p:cNvSpPr>
          <p:nvPr>
            <p:ph type="subTitle" idx="1"/>
          </p:nvPr>
        </p:nvSpPr>
        <p:spPr>
          <a:xfrm>
            <a:off x="685800" y="5334000"/>
            <a:ext cx="11278137" cy="1524000"/>
          </a:xfrm>
        </p:spPr>
        <p:txBody>
          <a:bodyPr>
            <a:noAutofit/>
          </a:bodyPr>
          <a:lstStyle/>
          <a:p>
            <a:pPr marL="342900" indent="-342900">
              <a:buFont typeface="Arial" charset="0"/>
              <a:buChar char="•"/>
            </a:pPr>
            <a:endParaRPr lang="cs-CZ" sz="2800" b="1" dirty="0" smtClean="0"/>
          </a:p>
          <a:p>
            <a:pPr marL="342900" indent="-342900">
              <a:buFont typeface="Arial" charset="0"/>
              <a:buChar char="•"/>
            </a:pPr>
            <a:endParaRPr lang="cs-CZ" sz="2800" b="1" dirty="0"/>
          </a:p>
          <a:p>
            <a:pPr marL="342900" indent="-342900">
              <a:buFont typeface="Arial" charset="0"/>
              <a:buChar char="•"/>
            </a:pPr>
            <a:endParaRPr lang="cs-CZ" sz="2800" b="1" dirty="0" smtClean="0"/>
          </a:p>
          <a:p>
            <a:pPr marL="342900" indent="-342900">
              <a:buFont typeface="Arial" charset="0"/>
              <a:buChar char="•"/>
            </a:pPr>
            <a:endParaRPr lang="cs-CZ" sz="2800" b="1" dirty="0" smtClean="0"/>
          </a:p>
          <a:p>
            <a:r>
              <a:rPr lang="en-US" sz="2800" b="1" dirty="0"/>
              <a:t> </a:t>
            </a:r>
            <a:r>
              <a:rPr lang="cs-CZ" sz="2800" b="1" dirty="0" smtClean="0"/>
              <a:t>                         </a:t>
            </a:r>
            <a:endParaRPr lang="cs-CZ" sz="2800" b="1" dirty="0"/>
          </a:p>
        </p:txBody>
      </p:sp>
      <p:pic>
        <p:nvPicPr>
          <p:cNvPr id="5" name="Obrázek 4"/>
          <p:cNvPicPr>
            <a:picLocks noChangeAspect="1"/>
          </p:cNvPicPr>
          <p:nvPr/>
        </p:nvPicPr>
        <p:blipFill>
          <a:blip r:embed="rId2"/>
          <a:stretch>
            <a:fillRect/>
          </a:stretch>
        </p:blipFill>
        <p:spPr>
          <a:xfrm>
            <a:off x="4503098" y="973131"/>
            <a:ext cx="2886254" cy="3171708"/>
          </a:xfrm>
          <a:prstGeom prst="rect">
            <a:avLst/>
          </a:prstGeom>
        </p:spPr>
      </p:pic>
      <p:pic>
        <p:nvPicPr>
          <p:cNvPr id="4" name="Obrázek 3"/>
          <p:cNvPicPr>
            <a:picLocks noChangeAspect="1"/>
          </p:cNvPicPr>
          <p:nvPr/>
        </p:nvPicPr>
        <p:blipFill>
          <a:blip r:embed="rId3"/>
          <a:stretch>
            <a:fillRect/>
          </a:stretch>
        </p:blipFill>
        <p:spPr>
          <a:xfrm rot="927215">
            <a:off x="6850163" y="2102268"/>
            <a:ext cx="3722685" cy="3877959"/>
          </a:xfrm>
          <a:prstGeom prst="rect">
            <a:avLst/>
          </a:prstGeom>
        </p:spPr>
      </p:pic>
      <p:sp>
        <p:nvSpPr>
          <p:cNvPr id="6" name="Obdélník 5"/>
          <p:cNvSpPr/>
          <p:nvPr/>
        </p:nvSpPr>
        <p:spPr>
          <a:xfrm>
            <a:off x="990600" y="5105400"/>
            <a:ext cx="5764078" cy="923330"/>
          </a:xfrm>
          <a:prstGeom prst="rect">
            <a:avLst/>
          </a:prstGeom>
        </p:spPr>
        <p:txBody>
          <a:bodyPr wrap="none">
            <a:spAutoFit/>
          </a:bodyPr>
          <a:lstStyle/>
          <a:p>
            <a:r>
              <a:rPr lang="cs-CZ" sz="5400" b="1" dirty="0" err="1">
                <a:solidFill>
                  <a:schemeClr val="accent6">
                    <a:lumMod val="50000"/>
                  </a:schemeClr>
                </a:solidFill>
              </a:rPr>
              <a:t>the</a:t>
            </a:r>
            <a:r>
              <a:rPr lang="cs-CZ" sz="5400" b="1" dirty="0">
                <a:solidFill>
                  <a:schemeClr val="accent6">
                    <a:lumMod val="50000"/>
                  </a:schemeClr>
                </a:solidFill>
              </a:rPr>
              <a:t> Czech Republic</a:t>
            </a:r>
          </a:p>
        </p:txBody>
      </p:sp>
    </p:spTree>
    <p:extLst>
      <p:ext uri="{BB962C8B-B14F-4D97-AF65-F5344CB8AC3E}">
        <p14:creationId xmlns:p14="http://schemas.microsoft.com/office/powerpoint/2010/main" val="18042893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52400" y="-1"/>
            <a:ext cx="7661754" cy="4000047"/>
          </a:xfrm>
          <a:prstGeom prst="rect">
            <a:avLst/>
          </a:prstGeom>
          <a:noFill/>
        </p:spPr>
        <p:txBody>
          <a:bodyPr wrap="square" rtlCol="0">
            <a:spAutoFit/>
          </a:bodyPr>
          <a:lstStyle/>
          <a:p>
            <a:endParaRPr lang="cs-CZ"/>
          </a:p>
        </p:txBody>
      </p:sp>
      <p:sp>
        <p:nvSpPr>
          <p:cNvPr id="4" name="TextovéPole 3"/>
          <p:cNvSpPr txBox="1"/>
          <p:nvPr/>
        </p:nvSpPr>
        <p:spPr>
          <a:xfrm rot="10800000" flipV="1">
            <a:off x="241226" y="339299"/>
            <a:ext cx="11569773" cy="2831544"/>
          </a:xfrm>
          <a:prstGeom prst="rect">
            <a:avLst/>
          </a:prstGeom>
          <a:noFill/>
        </p:spPr>
        <p:txBody>
          <a:bodyPr wrap="square" rtlCol="0">
            <a:spAutoFit/>
          </a:bodyPr>
          <a:lstStyle/>
          <a:p>
            <a:pPr marL="285750" indent="-285750" algn="ctr">
              <a:buFont typeface="Arial" charset="0"/>
              <a:buChar char="•"/>
            </a:pPr>
            <a:r>
              <a:rPr lang="cs-CZ" sz="6600" b="1" dirty="0" smtClean="0">
                <a:solidFill>
                  <a:srgbClr val="006600"/>
                </a:solidFill>
                <a:effectLst>
                  <a:outerShdw blurRad="38100" dist="38100" dir="2700000" algn="tl">
                    <a:srgbClr val="000000">
                      <a:alpha val="43137"/>
                    </a:srgbClr>
                  </a:outerShdw>
                </a:effectLst>
              </a:rPr>
              <a:t>Jaromír Jágr </a:t>
            </a:r>
            <a:r>
              <a:rPr lang="cs-CZ" sz="2800" b="1" dirty="0" smtClean="0">
                <a:solidFill>
                  <a:srgbClr val="006600"/>
                </a:solidFill>
                <a:effectLst>
                  <a:outerShdw blurRad="38100" dist="38100" dir="2700000" algn="tl">
                    <a:srgbClr val="000000">
                      <a:alpha val="43137"/>
                    </a:srgbClr>
                  </a:outerShdw>
                </a:effectLst>
              </a:rPr>
              <a:t> </a:t>
            </a:r>
            <a:r>
              <a:rPr lang="en-US" sz="2800" b="1" dirty="0" smtClean="0">
                <a:solidFill>
                  <a:srgbClr val="006600"/>
                </a:solidFill>
                <a:effectLst>
                  <a:outerShdw blurRad="38100" dist="38100" dir="2700000" algn="tl">
                    <a:srgbClr val="000000">
                      <a:alpha val="43137"/>
                    </a:srgbClr>
                  </a:outerShdw>
                </a:effectLst>
              </a:rPr>
              <a:t>is </a:t>
            </a:r>
            <a:r>
              <a:rPr lang="en-US" sz="2800" b="1" dirty="0">
                <a:solidFill>
                  <a:srgbClr val="006600"/>
                </a:solidFill>
                <a:effectLst>
                  <a:outerShdw blurRad="38100" dist="38100" dir="2700000" algn="tl">
                    <a:srgbClr val="000000">
                      <a:alpha val="43137"/>
                    </a:srgbClr>
                  </a:outerShdw>
                </a:effectLst>
              </a:rPr>
              <a:t>the most productive European-born player who has ever played in the National Hockey League and is considered one of the greatest professional hockey players of all time. At age 43 he continues to play in the NHL, and is the oldest player to record a hat trick.</a:t>
            </a:r>
            <a:endParaRPr lang="cs-CZ" sz="2800" b="1" dirty="0">
              <a:solidFill>
                <a:srgbClr val="006600"/>
              </a:solidFill>
              <a:effectLst>
                <a:outerShdw blurRad="38100" dist="38100" dir="2700000" algn="tl">
                  <a:srgbClr val="000000">
                    <a:alpha val="43137"/>
                  </a:srgbClr>
                </a:outerShdw>
              </a:effectLst>
            </a:endParaRPr>
          </a:p>
        </p:txBody>
      </p:sp>
      <p:pic>
        <p:nvPicPr>
          <p:cNvPr id="3" name="Obrázek 2"/>
          <p:cNvPicPr>
            <a:picLocks noChangeAspect="1"/>
          </p:cNvPicPr>
          <p:nvPr/>
        </p:nvPicPr>
        <p:blipFill>
          <a:blip r:embed="rId2"/>
          <a:stretch>
            <a:fillRect/>
          </a:stretch>
        </p:blipFill>
        <p:spPr>
          <a:xfrm>
            <a:off x="6172200" y="3052504"/>
            <a:ext cx="4699277" cy="3250745"/>
          </a:xfrm>
          <a:prstGeom prst="rect">
            <a:avLst/>
          </a:prstGeom>
        </p:spPr>
      </p:pic>
      <p:sp>
        <p:nvSpPr>
          <p:cNvPr id="5" name="Obdélník 4"/>
          <p:cNvSpPr/>
          <p:nvPr/>
        </p:nvSpPr>
        <p:spPr>
          <a:xfrm>
            <a:off x="914400" y="4005898"/>
            <a:ext cx="4779322" cy="523220"/>
          </a:xfrm>
          <a:prstGeom prst="rect">
            <a:avLst/>
          </a:prstGeom>
        </p:spPr>
        <p:txBody>
          <a:bodyPr wrap="none">
            <a:spAutoFit/>
          </a:bodyPr>
          <a:lstStyle/>
          <a:p>
            <a:pPr marL="285750" indent="-285750">
              <a:buFont typeface="Arial" panose="020B0604020202020204" pitchFamily="34" charset="0"/>
              <a:buChar char="•"/>
            </a:pPr>
            <a:r>
              <a:rPr lang="cs-CZ" sz="2800" b="1" dirty="0" smtClean="0">
                <a:solidFill>
                  <a:srgbClr val="006600"/>
                </a:solidFill>
              </a:rPr>
              <a:t>He </a:t>
            </a:r>
            <a:r>
              <a:rPr lang="cs-CZ" sz="2800" b="1" dirty="0" err="1" smtClean="0">
                <a:solidFill>
                  <a:srgbClr val="006600"/>
                </a:solidFill>
              </a:rPr>
              <a:t>is</a:t>
            </a:r>
            <a:r>
              <a:rPr lang="cs-CZ" sz="2800" b="1" dirty="0" smtClean="0">
                <a:solidFill>
                  <a:srgbClr val="006600"/>
                </a:solidFill>
              </a:rPr>
              <a:t> </a:t>
            </a:r>
            <a:r>
              <a:rPr lang="cs-CZ" sz="2800" b="1" dirty="0" err="1" smtClean="0">
                <a:solidFill>
                  <a:srgbClr val="006600"/>
                </a:solidFill>
              </a:rPr>
              <a:t>an</a:t>
            </a:r>
            <a:r>
              <a:rPr lang="cs-CZ" sz="2800" b="1" dirty="0" smtClean="0">
                <a:solidFill>
                  <a:srgbClr val="006600"/>
                </a:solidFill>
              </a:rPr>
              <a:t> </a:t>
            </a:r>
            <a:r>
              <a:rPr lang="cs-CZ" sz="2800" b="1" dirty="0" err="1" smtClean="0">
                <a:solidFill>
                  <a:srgbClr val="006600"/>
                </a:solidFill>
              </a:rPr>
              <a:t>Orthodox</a:t>
            </a:r>
            <a:r>
              <a:rPr lang="cs-CZ" sz="2800" b="1" dirty="0" smtClean="0">
                <a:solidFill>
                  <a:srgbClr val="006600"/>
                </a:solidFill>
              </a:rPr>
              <a:t> </a:t>
            </a:r>
            <a:r>
              <a:rPr lang="cs-CZ" sz="2800" b="1" dirty="0" err="1">
                <a:solidFill>
                  <a:srgbClr val="006600"/>
                </a:solidFill>
              </a:rPr>
              <a:t>Christians</a:t>
            </a:r>
            <a:endParaRPr lang="cs-CZ" sz="2800" b="1" dirty="0">
              <a:solidFill>
                <a:srgbClr val="006600"/>
              </a:solidFill>
            </a:endParaRPr>
          </a:p>
        </p:txBody>
      </p:sp>
    </p:spTree>
    <p:extLst>
      <p:ext uri="{BB962C8B-B14F-4D97-AF65-F5344CB8AC3E}">
        <p14:creationId xmlns:p14="http://schemas.microsoft.com/office/powerpoint/2010/main" val="11896414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685799" y="464507"/>
            <a:ext cx="9669517" cy="1323439"/>
          </a:xfrm>
          <a:prstGeom prst="rect">
            <a:avLst/>
          </a:prstGeom>
          <a:noFill/>
        </p:spPr>
        <p:txBody>
          <a:bodyPr wrap="square" rtlCol="0">
            <a:spAutoFit/>
          </a:bodyPr>
          <a:lstStyle/>
          <a:p>
            <a:pPr marL="285750" indent="-285750">
              <a:buFont typeface="Arial" panose="020B0604020202020204" pitchFamily="34" charset="0"/>
              <a:buChar char="•"/>
            </a:pPr>
            <a:r>
              <a:rPr lang="cs-CZ" sz="2800" b="1" dirty="0" err="1">
                <a:solidFill>
                  <a:srgbClr val="006600"/>
                </a:solidFill>
              </a:rPr>
              <a:t>born</a:t>
            </a:r>
            <a:r>
              <a:rPr lang="cs-CZ" sz="2800" b="1" dirty="0">
                <a:solidFill>
                  <a:srgbClr val="006600"/>
                </a:solidFill>
              </a:rPr>
              <a:t> </a:t>
            </a:r>
            <a:r>
              <a:rPr lang="cs-CZ" sz="2800" b="1" dirty="0" err="1">
                <a:solidFill>
                  <a:srgbClr val="006600"/>
                </a:solidFill>
              </a:rPr>
              <a:t>February</a:t>
            </a:r>
            <a:r>
              <a:rPr lang="cs-CZ" sz="2800" b="1" dirty="0">
                <a:solidFill>
                  <a:srgbClr val="006600"/>
                </a:solidFill>
              </a:rPr>
              <a:t> 15, </a:t>
            </a:r>
            <a:r>
              <a:rPr lang="cs-CZ" sz="2800" b="1" dirty="0" smtClean="0">
                <a:solidFill>
                  <a:srgbClr val="006600"/>
                </a:solidFill>
              </a:rPr>
              <a:t>1972, </a:t>
            </a:r>
            <a:r>
              <a:rPr lang="cs-CZ" sz="2800" b="1" dirty="0" err="1" smtClean="0">
                <a:solidFill>
                  <a:srgbClr val="006600"/>
                </a:solidFill>
              </a:rPr>
              <a:t>Hnidousy</a:t>
            </a:r>
            <a:r>
              <a:rPr lang="cs-CZ" sz="2800" b="1" dirty="0" smtClean="0">
                <a:solidFill>
                  <a:srgbClr val="006600"/>
                </a:solidFill>
              </a:rPr>
              <a:t> </a:t>
            </a:r>
            <a:r>
              <a:rPr lang="cs-CZ" sz="2800" b="1" dirty="0" err="1" smtClean="0">
                <a:solidFill>
                  <a:srgbClr val="006600"/>
                </a:solidFill>
              </a:rPr>
              <a:t>village</a:t>
            </a:r>
            <a:r>
              <a:rPr lang="cs-CZ" sz="2800" b="1" dirty="0" smtClean="0">
                <a:solidFill>
                  <a:srgbClr val="006600"/>
                </a:solidFill>
              </a:rPr>
              <a:t> (a part </a:t>
            </a:r>
            <a:r>
              <a:rPr lang="cs-CZ" sz="2800" b="1" dirty="0" err="1" smtClean="0">
                <a:solidFill>
                  <a:srgbClr val="006600"/>
                </a:solidFill>
              </a:rPr>
              <a:t>of</a:t>
            </a:r>
            <a:r>
              <a:rPr lang="cs-CZ" sz="2800" b="1" dirty="0" smtClean="0">
                <a:solidFill>
                  <a:srgbClr val="006600"/>
                </a:solidFill>
              </a:rPr>
              <a:t> </a:t>
            </a:r>
            <a:r>
              <a:rPr lang="cs-CZ" sz="2800" b="1" dirty="0" err="1" smtClean="0">
                <a:solidFill>
                  <a:srgbClr val="006600"/>
                </a:solidFill>
              </a:rPr>
              <a:t>town</a:t>
            </a:r>
            <a:r>
              <a:rPr lang="cs-CZ" sz="2800" b="1" dirty="0" smtClean="0">
                <a:solidFill>
                  <a:srgbClr val="006600"/>
                </a:solidFill>
              </a:rPr>
              <a:t> Kladno </a:t>
            </a:r>
            <a:r>
              <a:rPr lang="cs-CZ" sz="2800" b="1" dirty="0" err="1" smtClean="0">
                <a:solidFill>
                  <a:srgbClr val="006600"/>
                </a:solidFill>
              </a:rPr>
              <a:t>nowadays</a:t>
            </a:r>
            <a:r>
              <a:rPr lang="cs-CZ" sz="2800" b="1" dirty="0" smtClean="0">
                <a:solidFill>
                  <a:srgbClr val="006600"/>
                </a:solidFill>
              </a:rPr>
              <a:t>)</a:t>
            </a:r>
          </a:p>
          <a:p>
            <a:pPr marL="285750" indent="-285750">
              <a:buFont typeface="Arial" panose="020B0604020202020204" pitchFamily="34" charset="0"/>
              <a:buChar char="•"/>
            </a:pPr>
            <a:endParaRPr lang="cs-CZ" sz="2400" b="1" dirty="0">
              <a:solidFill>
                <a:srgbClr val="006600"/>
              </a:solidFill>
            </a:endParaRPr>
          </a:p>
        </p:txBody>
      </p:sp>
      <p:pic>
        <p:nvPicPr>
          <p:cNvPr id="5" name="Obrázek 4"/>
          <p:cNvPicPr>
            <a:picLocks noChangeAspect="1"/>
          </p:cNvPicPr>
          <p:nvPr/>
        </p:nvPicPr>
        <p:blipFill>
          <a:blip r:embed="rId2"/>
          <a:stretch>
            <a:fillRect/>
          </a:stretch>
        </p:blipFill>
        <p:spPr>
          <a:xfrm>
            <a:off x="4343400" y="2211944"/>
            <a:ext cx="7078805" cy="4646056"/>
          </a:xfrm>
          <a:prstGeom prst="rect">
            <a:avLst/>
          </a:prstGeom>
        </p:spPr>
      </p:pic>
      <p:sp>
        <p:nvSpPr>
          <p:cNvPr id="6" name="Obdélník 5"/>
          <p:cNvSpPr/>
          <p:nvPr/>
        </p:nvSpPr>
        <p:spPr>
          <a:xfrm>
            <a:off x="609600" y="1055132"/>
            <a:ext cx="9926701" cy="1261884"/>
          </a:xfrm>
          <a:prstGeom prst="rect">
            <a:avLst/>
          </a:prstGeom>
        </p:spPr>
        <p:txBody>
          <a:bodyPr wrap="square">
            <a:spAutoFit/>
          </a:bodyPr>
          <a:lstStyle/>
          <a:p>
            <a:pPr marL="285750" indent="-285750">
              <a:buFont typeface="Arial" panose="020B0604020202020204" pitchFamily="34" charset="0"/>
              <a:buChar char="•"/>
            </a:pPr>
            <a:endParaRPr lang="cs-CZ" sz="2000" b="1" dirty="0" smtClean="0">
              <a:solidFill>
                <a:srgbClr val="006600"/>
              </a:solidFill>
            </a:endParaRPr>
          </a:p>
          <a:p>
            <a:pPr marL="285750" indent="-285750">
              <a:buFont typeface="Arial" panose="020B0604020202020204" pitchFamily="34" charset="0"/>
              <a:buChar char="•"/>
            </a:pPr>
            <a:r>
              <a:rPr lang="en-US" sz="2800" b="1" dirty="0" err="1" smtClean="0">
                <a:solidFill>
                  <a:srgbClr val="006600"/>
                </a:solidFill>
              </a:rPr>
              <a:t>Jágr</a:t>
            </a:r>
            <a:r>
              <a:rPr lang="en-US" sz="2800" b="1" dirty="0" smtClean="0">
                <a:solidFill>
                  <a:srgbClr val="006600"/>
                </a:solidFill>
              </a:rPr>
              <a:t> </a:t>
            </a:r>
            <a:r>
              <a:rPr lang="en-US" sz="2800" b="1" dirty="0">
                <a:solidFill>
                  <a:srgbClr val="006600"/>
                </a:solidFill>
              </a:rPr>
              <a:t>began skating at the age of three, and he immediately showed exceptional abilities</a:t>
            </a:r>
            <a:endParaRPr lang="cs-CZ" sz="2800" b="1" dirty="0">
              <a:solidFill>
                <a:srgbClr val="006600"/>
              </a:solidFill>
            </a:endParaRPr>
          </a:p>
        </p:txBody>
      </p:sp>
    </p:spTree>
    <p:extLst>
      <p:ext uri="{BB962C8B-B14F-4D97-AF65-F5344CB8AC3E}">
        <p14:creationId xmlns:p14="http://schemas.microsoft.com/office/powerpoint/2010/main" val="168169277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2221012" y="3323210"/>
            <a:ext cx="4591956" cy="3058614"/>
          </a:xfrm>
          <a:prstGeom prst="rect">
            <a:avLst/>
          </a:prstGeom>
        </p:spPr>
      </p:pic>
      <p:pic>
        <p:nvPicPr>
          <p:cNvPr id="5" name="Obrázek 4"/>
          <p:cNvPicPr>
            <a:picLocks noChangeAspect="1"/>
          </p:cNvPicPr>
          <p:nvPr/>
        </p:nvPicPr>
        <p:blipFill>
          <a:blip r:embed="rId3"/>
          <a:stretch>
            <a:fillRect/>
          </a:stretch>
        </p:blipFill>
        <p:spPr>
          <a:xfrm>
            <a:off x="7315200" y="3733800"/>
            <a:ext cx="3435795" cy="1932635"/>
          </a:xfrm>
          <a:prstGeom prst="rect">
            <a:avLst/>
          </a:prstGeom>
        </p:spPr>
      </p:pic>
      <p:sp>
        <p:nvSpPr>
          <p:cNvPr id="6" name="Obdélník 5"/>
          <p:cNvSpPr/>
          <p:nvPr/>
        </p:nvSpPr>
        <p:spPr>
          <a:xfrm>
            <a:off x="609600" y="702480"/>
            <a:ext cx="10830756" cy="1754326"/>
          </a:xfrm>
          <a:prstGeom prst="rect">
            <a:avLst/>
          </a:prstGeom>
        </p:spPr>
        <p:txBody>
          <a:bodyPr wrap="square">
            <a:spAutoFit/>
          </a:bodyPr>
          <a:lstStyle/>
          <a:p>
            <a:pPr marL="285750" indent="-285750" algn="ctr">
              <a:buFont typeface="Arial" panose="020B0604020202020204" pitchFamily="34" charset="0"/>
              <a:buChar char="•"/>
            </a:pPr>
            <a:r>
              <a:rPr lang="en-US" sz="3600" b="1" dirty="0">
                <a:solidFill>
                  <a:srgbClr val="006600"/>
                </a:solidFill>
              </a:rPr>
              <a:t>In the 1994–95 NHL season </a:t>
            </a:r>
            <a:r>
              <a:rPr lang="en-US" sz="3600" b="1" dirty="0" err="1">
                <a:solidFill>
                  <a:srgbClr val="006600"/>
                </a:solidFill>
              </a:rPr>
              <a:t>Jágr</a:t>
            </a:r>
            <a:r>
              <a:rPr lang="en-US" sz="3600" b="1" dirty="0">
                <a:solidFill>
                  <a:srgbClr val="006600"/>
                </a:solidFill>
              </a:rPr>
              <a:t> won his first Art Ross Trophy as the scoring champion of the NHL. </a:t>
            </a:r>
            <a:endParaRPr lang="cs-CZ" sz="3600" b="1" dirty="0" smtClean="0">
              <a:solidFill>
                <a:srgbClr val="006600"/>
              </a:solidFill>
            </a:endParaRPr>
          </a:p>
          <a:p>
            <a:pPr marL="285750" indent="-285750" algn="ctr">
              <a:buFont typeface="Arial" panose="020B0604020202020204" pitchFamily="34" charset="0"/>
              <a:buChar char="•"/>
            </a:pPr>
            <a:r>
              <a:rPr lang="cs-CZ" sz="3600" b="1" dirty="0" smtClean="0">
                <a:solidFill>
                  <a:srgbClr val="006600"/>
                </a:solidFill>
              </a:rPr>
              <a:t>He </a:t>
            </a:r>
            <a:r>
              <a:rPr lang="cs-CZ" sz="3600" b="1" dirty="0" err="1" smtClean="0">
                <a:solidFill>
                  <a:srgbClr val="006600"/>
                </a:solidFill>
              </a:rPr>
              <a:t>is</a:t>
            </a:r>
            <a:r>
              <a:rPr lang="cs-CZ" sz="3600" b="1" dirty="0" smtClean="0">
                <a:solidFill>
                  <a:srgbClr val="006600"/>
                </a:solidFill>
              </a:rPr>
              <a:t> </a:t>
            </a:r>
            <a:r>
              <a:rPr lang="cs-CZ" sz="3600" b="1" dirty="0" err="1" smtClean="0">
                <a:solidFill>
                  <a:srgbClr val="006600"/>
                </a:solidFill>
              </a:rPr>
              <a:t>one</a:t>
            </a:r>
            <a:r>
              <a:rPr lang="cs-CZ" sz="3600" b="1" dirty="0" smtClean="0">
                <a:solidFill>
                  <a:srgbClr val="006600"/>
                </a:solidFill>
              </a:rPr>
              <a:t> </a:t>
            </a:r>
            <a:r>
              <a:rPr lang="cs-CZ" sz="3600" b="1" dirty="0" err="1" smtClean="0">
                <a:solidFill>
                  <a:srgbClr val="006600"/>
                </a:solidFill>
              </a:rPr>
              <a:t>of</a:t>
            </a:r>
            <a:r>
              <a:rPr lang="cs-CZ" sz="3600" b="1" dirty="0" smtClean="0">
                <a:solidFill>
                  <a:srgbClr val="006600"/>
                </a:solidFill>
              </a:rPr>
              <a:t> </a:t>
            </a:r>
            <a:r>
              <a:rPr lang="cs-CZ" sz="3600" b="1" dirty="0" err="1" smtClean="0">
                <a:solidFill>
                  <a:srgbClr val="006600"/>
                </a:solidFill>
              </a:rPr>
              <a:t>the</a:t>
            </a:r>
            <a:r>
              <a:rPr lang="cs-CZ" sz="3600" b="1" dirty="0" smtClean="0">
                <a:solidFill>
                  <a:srgbClr val="006600"/>
                </a:solidFill>
              </a:rPr>
              <a:t> </a:t>
            </a:r>
            <a:r>
              <a:rPr lang="cs-CZ" sz="3600" b="1" dirty="0" err="1" smtClean="0">
                <a:solidFill>
                  <a:srgbClr val="006600"/>
                </a:solidFill>
              </a:rPr>
              <a:t>best</a:t>
            </a:r>
            <a:r>
              <a:rPr lang="cs-CZ" sz="3600" b="1" dirty="0" smtClean="0">
                <a:solidFill>
                  <a:srgbClr val="006600"/>
                </a:solidFill>
              </a:rPr>
              <a:t> </a:t>
            </a:r>
            <a:r>
              <a:rPr lang="cs-CZ" sz="3600" b="1" dirty="0" err="1" smtClean="0">
                <a:solidFill>
                  <a:srgbClr val="006600"/>
                </a:solidFill>
              </a:rPr>
              <a:t>ice</a:t>
            </a:r>
            <a:r>
              <a:rPr lang="cs-CZ" sz="3600" b="1" dirty="0" smtClean="0">
                <a:solidFill>
                  <a:srgbClr val="006600"/>
                </a:solidFill>
              </a:rPr>
              <a:t>  </a:t>
            </a:r>
            <a:r>
              <a:rPr lang="cs-CZ" sz="3600" b="1" dirty="0" err="1" smtClean="0">
                <a:solidFill>
                  <a:srgbClr val="006600"/>
                </a:solidFill>
              </a:rPr>
              <a:t>hockey</a:t>
            </a:r>
            <a:r>
              <a:rPr lang="cs-CZ" sz="3600" b="1" dirty="0" smtClean="0">
                <a:solidFill>
                  <a:srgbClr val="006600"/>
                </a:solidFill>
              </a:rPr>
              <a:t> </a:t>
            </a:r>
            <a:r>
              <a:rPr lang="cs-CZ" sz="3600" b="1" dirty="0" err="1" smtClean="0">
                <a:solidFill>
                  <a:srgbClr val="006600"/>
                </a:solidFill>
              </a:rPr>
              <a:t>players</a:t>
            </a:r>
            <a:r>
              <a:rPr lang="cs-CZ" sz="3600" b="1" dirty="0" smtClean="0">
                <a:solidFill>
                  <a:srgbClr val="006600"/>
                </a:solidFill>
              </a:rPr>
              <a:t>  </a:t>
            </a:r>
            <a:r>
              <a:rPr lang="cs-CZ" sz="3600" b="1" dirty="0" err="1" smtClean="0">
                <a:solidFill>
                  <a:srgbClr val="006600"/>
                </a:solidFill>
              </a:rPr>
              <a:t>ever</a:t>
            </a:r>
            <a:r>
              <a:rPr lang="cs-CZ" sz="3600" b="1" dirty="0" smtClean="0">
                <a:solidFill>
                  <a:srgbClr val="006600"/>
                </a:solidFill>
              </a:rPr>
              <a:t>.</a:t>
            </a:r>
            <a:endParaRPr lang="cs-CZ" sz="3600" b="1" dirty="0">
              <a:solidFill>
                <a:srgbClr val="006600"/>
              </a:solidFill>
            </a:endParaRPr>
          </a:p>
        </p:txBody>
      </p:sp>
    </p:spTree>
    <p:extLst>
      <p:ext uri="{BB962C8B-B14F-4D97-AF65-F5344CB8AC3E}">
        <p14:creationId xmlns:p14="http://schemas.microsoft.com/office/powerpoint/2010/main" val="11258981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609600" y="702480"/>
            <a:ext cx="10830756" cy="707886"/>
          </a:xfrm>
          <a:prstGeom prst="rect">
            <a:avLst/>
          </a:prstGeom>
        </p:spPr>
        <p:txBody>
          <a:bodyPr wrap="square">
            <a:spAutoFit/>
          </a:bodyPr>
          <a:lstStyle/>
          <a:p>
            <a:pPr marL="285750" indent="-285750" algn="ctr">
              <a:buFont typeface="Arial" panose="020B0604020202020204" pitchFamily="34" charset="0"/>
              <a:buChar char="•"/>
            </a:pPr>
            <a:r>
              <a:rPr lang="en-US" sz="4000" b="1" dirty="0" err="1">
                <a:solidFill>
                  <a:srgbClr val="006600"/>
                </a:solidFill>
              </a:rPr>
              <a:t>Jaromír</a:t>
            </a:r>
            <a:r>
              <a:rPr lang="en-US" sz="4000" b="1" dirty="0">
                <a:solidFill>
                  <a:srgbClr val="006600"/>
                </a:solidFill>
              </a:rPr>
              <a:t> likes </a:t>
            </a:r>
            <a:r>
              <a:rPr lang="cs-CZ" sz="4000" b="1" dirty="0" err="1" smtClean="0">
                <a:solidFill>
                  <a:srgbClr val="006600"/>
                </a:solidFill>
              </a:rPr>
              <a:t>pretty</a:t>
            </a:r>
            <a:r>
              <a:rPr lang="cs-CZ" sz="4000" b="1" dirty="0" smtClean="0">
                <a:solidFill>
                  <a:srgbClr val="006600"/>
                </a:solidFill>
              </a:rPr>
              <a:t> </a:t>
            </a:r>
            <a:r>
              <a:rPr lang="en-US" sz="4000" b="1" dirty="0" smtClean="0">
                <a:solidFill>
                  <a:srgbClr val="006600"/>
                </a:solidFill>
              </a:rPr>
              <a:t>Czech </a:t>
            </a:r>
            <a:r>
              <a:rPr lang="en-US" sz="4000" b="1" dirty="0">
                <a:solidFill>
                  <a:srgbClr val="006600"/>
                </a:solidFill>
              </a:rPr>
              <a:t>girls, dogs and </a:t>
            </a:r>
            <a:r>
              <a:rPr lang="en-US" sz="4000" b="1" dirty="0" smtClean="0">
                <a:solidFill>
                  <a:srgbClr val="006600"/>
                </a:solidFill>
              </a:rPr>
              <a:t>fun</a:t>
            </a:r>
            <a:endParaRPr lang="cs-CZ" sz="4000" b="1" dirty="0">
              <a:solidFill>
                <a:srgbClr val="006600"/>
              </a:solidFill>
            </a:endParaRPr>
          </a:p>
        </p:txBody>
      </p:sp>
      <p:pic>
        <p:nvPicPr>
          <p:cNvPr id="1026" name="Picture 2" descr="http://www.mediashow.cz/pic/2013/09/2013-09-19jagr-kubelkov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25123">
            <a:off x="1295400" y="1828799"/>
            <a:ext cx="4572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blesk.cz/img/2/full/1475168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70006">
            <a:off x="6400800" y="1600200"/>
            <a:ext cx="3746500" cy="4995333"/>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9906000" y="6019800"/>
            <a:ext cx="2066528" cy="369332"/>
          </a:xfrm>
          <a:prstGeom prst="rect">
            <a:avLst/>
          </a:prstGeom>
        </p:spPr>
        <p:txBody>
          <a:bodyPr wrap="none">
            <a:spAutoFit/>
          </a:bodyPr>
          <a:lstStyle/>
          <a:p>
            <a:r>
              <a:rPr lang="cs-CZ" dirty="0"/>
              <a:t>Franta Růžička, 5.C</a:t>
            </a:r>
          </a:p>
        </p:txBody>
      </p:sp>
    </p:spTree>
    <p:extLst>
      <p:ext uri="{BB962C8B-B14F-4D97-AF65-F5344CB8AC3E}">
        <p14:creationId xmlns:p14="http://schemas.microsoft.com/office/powerpoint/2010/main" val="28808159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st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151</TotalTime>
  <Words>139</Words>
  <Application>Microsoft Office PowerPoint</Application>
  <PresentationFormat>Vlastní</PresentationFormat>
  <Paragraphs>17</Paragraphs>
  <Slides>5</Slides>
  <Notes>0</Notes>
  <HiddenSlides>0</HiddenSlides>
  <MMClips>0</MMClips>
  <ScaleCrop>false</ScaleCrop>
  <HeadingPairs>
    <vt:vector size="4" baseType="variant">
      <vt:variant>
        <vt:lpstr>Motiv</vt:lpstr>
      </vt:variant>
      <vt:variant>
        <vt:i4>1</vt:i4>
      </vt:variant>
      <vt:variant>
        <vt:lpstr>Nadpisy snímků</vt:lpstr>
      </vt:variant>
      <vt:variant>
        <vt:i4>5</vt:i4>
      </vt:variant>
    </vt:vector>
  </HeadingPairs>
  <TitlesOfParts>
    <vt:vector size="6" baseType="lpstr">
      <vt:lpstr>Cesta</vt:lpstr>
      <vt:lpstr>Jaromír Jágr</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gabriela růžičková</dc:creator>
  <cp:lastModifiedBy>Petra</cp:lastModifiedBy>
  <cp:revision>48</cp:revision>
  <dcterms:created xsi:type="dcterms:W3CDTF">2015-03-26T16:34:42Z</dcterms:created>
  <dcterms:modified xsi:type="dcterms:W3CDTF">2015-05-15T07:29:15Z</dcterms:modified>
</cp:coreProperties>
</file>